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4" r:id="rId5"/>
    <p:sldId id="265" r:id="rId6"/>
    <p:sldId id="263" r:id="rId7"/>
    <p:sldId id="270" r:id="rId8"/>
    <p:sldId id="266" r:id="rId9"/>
    <p:sldId id="267" r:id="rId10"/>
    <p:sldId id="268" r:id="rId11"/>
    <p:sldId id="269" r:id="rId12"/>
    <p:sldId id="272" r:id="rId13"/>
    <p:sldId id="271" r:id="rId14"/>
    <p:sldId id="273" r:id="rId15"/>
    <p:sldId id="274" r:id="rId16"/>
    <p:sldId id="278" r:id="rId1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74D6"/>
    <a:srgbClr val="5725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336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925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352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93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68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9938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6216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565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0757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94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96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54A1C-CA13-404E-BE55-3763A2D0FCCB}" type="datetimeFigureOut">
              <a:rPr lang="pt-BR" smtClean="0"/>
              <a:t>17/07/2021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4D34A-AE9E-4C47-9E82-80D4A5466D9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0862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0" y="0"/>
            <a:ext cx="1219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dirty="0" smtClean="0">
                <a:solidFill>
                  <a:schemeClr val="bg1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A DESCRIÇÃO DA SEGUNDA VINDA </a:t>
            </a:r>
          </a:p>
          <a:p>
            <a:pPr algn="ctr"/>
            <a:r>
              <a:rPr lang="pt-BR" sz="8000" b="1" dirty="0" smtClean="0">
                <a:solidFill>
                  <a:schemeClr val="bg1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DE CRISTO</a:t>
            </a:r>
            <a:endParaRPr lang="pt-BR" sz="8000" b="1" dirty="0">
              <a:solidFill>
                <a:schemeClr val="bg1"/>
              </a:solidFill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740" y="5373858"/>
            <a:ext cx="659073" cy="66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4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6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TERCEIRO </a:t>
            </a:r>
            <a:r>
              <a:rPr lang="pt-BR" sz="6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LUGAR, SERÁ </a:t>
            </a:r>
            <a:r>
              <a:rPr lang="pt-BR" sz="66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VITORIOSA </a:t>
            </a:r>
            <a:r>
              <a:rPr lang="pt-BR" sz="6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(Mt 24.34)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66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66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Jesus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virá para arrebatar a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igreja.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anjos recolherão os escolhidos dos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quatro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ventos, de uma a outra extremidade dos céus. Os eleitos de Deus serão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chamados, Mt 24.31. </a:t>
            </a:r>
            <a:endParaRPr lang="pt-BR" sz="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24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Bíblia diz que quando Cristo vier, os mortos em Cristo ressuscitarão primeiro, com corpos incorruptíveis, imortais, poderosos, gloriosos, espirituais e celestiais, semelhantes ao corpo da glória de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Cristo, 1 Co 15. 50-58; 1 Ts 4.16-18.</a:t>
            </a:r>
            <a:endParaRPr lang="pt-BR" sz="6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endParaRPr lang="pt-BR" sz="5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005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estiverem vivos serão transformados e arrebatados para encontrar o Senhor nos ares e assim estaremos para sempre com o Senhor. </a:t>
            </a:r>
            <a:endParaRPr lang="pt-BR" sz="6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Aquele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 será de vitória. </a:t>
            </a:r>
          </a:p>
        </p:txBody>
      </p:sp>
    </p:spTree>
    <p:extLst>
      <p:ext uri="{BB962C8B-B14F-4D97-AF65-F5344CB8AC3E}">
        <p14:creationId xmlns:p14="http://schemas.microsoft.com/office/powerpoint/2010/main" val="382116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Nossas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lágrimas serão enxugadas. Entraremos nas bodas do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Cordeiro, Ap 19.1-10.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Então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ouviremos: "Vinde, benditos de meu Pai! Entrai na posse do reino que vos está preparado desde a fundação do mundo".</a:t>
            </a:r>
          </a:p>
        </p:txBody>
      </p:sp>
    </p:spTree>
    <p:extLst>
      <p:ext uri="{BB962C8B-B14F-4D97-AF65-F5344CB8AC3E}">
        <p14:creationId xmlns:p14="http://schemas.microsoft.com/office/powerpoint/2010/main" val="184051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Jesus virá também para julgar aqueles que o traspassaram (Mt 24.30). </a:t>
            </a:r>
            <a:endParaRPr lang="pt-BR" sz="65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6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virá julgar vivos e </a:t>
            </a:r>
            <a:r>
              <a:rPr lang="pt-BR" sz="6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mortos.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Aqueles </a:t>
            </a:r>
            <a:r>
              <a:rPr lang="pt-BR" sz="6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escaparam da justiça dos homens não poderão escapar do tribunal de Cristo. </a:t>
            </a:r>
          </a:p>
        </p:txBody>
      </p:sp>
    </p:spTree>
    <p:extLst>
      <p:ext uri="{BB962C8B-B14F-4D97-AF65-F5344CB8AC3E}">
        <p14:creationId xmlns:p14="http://schemas.microsoft.com/office/powerpoint/2010/main" val="303543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Naquele </a:t>
            </a:r>
            <a:r>
              <a:rPr lang="pt-B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dia, o dinheiro não os livrará</a:t>
            </a:r>
            <a:r>
              <a:rPr lang="pt-BR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Naquele dia, o poder político não os ajudará. </a:t>
            </a:r>
            <a:endParaRPr lang="pt-BR" sz="8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Eles </a:t>
            </a:r>
            <a:r>
              <a:rPr lang="pt-BR" sz="8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terão de enfrentar o Cordeiro a quem rejeitaram.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pt-BR" sz="5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1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Naquele </a:t>
            </a: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tribunal os ímpios terão testemunhas que se levantarão contra eles: suas palavras os condenarão. </a:t>
            </a:r>
            <a:endParaRPr lang="pt-BR" sz="6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Suas </a:t>
            </a: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obras os condenarão. Seus pensamentos os condenarão. Seus pecados ocultos escreverão sua sentença de morte eterna.</a:t>
            </a:r>
          </a:p>
        </p:txBody>
      </p:sp>
    </p:spTree>
    <p:extLst>
      <p:ext uri="{BB962C8B-B14F-4D97-AF65-F5344CB8AC3E}">
        <p14:creationId xmlns:p14="http://schemas.microsoft.com/office/powerpoint/2010/main" val="20346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9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pt-BR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Destacamos três características da segunda vinda de Cristo: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</a:pP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PRIMEIRO LUGAR, SERÁ REPENTINA (Mt 24.27): </a:t>
            </a:r>
          </a:p>
          <a:p>
            <a:pPr algn="just">
              <a:lnSpc>
                <a:spcPct val="120000"/>
              </a:lnSpc>
            </a:pP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Cristo virá como um relâmpago. Como o piscar do olho, o faiscar de uma estrela e como o dardejar da cauda de um peixe.</a:t>
            </a:r>
          </a:p>
          <a:p>
            <a:pPr algn="just">
              <a:lnSpc>
                <a:spcPct val="120000"/>
              </a:lnSpc>
            </a:pP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Ninguém poderá se preparar de última hora. Quando o noivo chegar, será tarde demais para encher as lâmpadas de azeite, Mt 25.1-13. </a:t>
            </a:r>
            <a:endParaRPr lang="pt-BR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52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Viver despercebidamente é uma loucura. A segunda vinda de Cristo apanhará os homens de surpresa. Esse dia não é óbvio. </a:t>
            </a:r>
            <a:endParaRPr lang="pt-BR" sz="57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pt-BR" sz="5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pessoas estarão casando e dando-se em casamento. </a:t>
            </a:r>
            <a:endParaRPr lang="pt-BR" sz="57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Estarão </a:t>
            </a:r>
            <a:r>
              <a:rPr lang="pt-BR" sz="57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comprando e vendendo. Ou seja, os homens estarão envolvidos com suas atividades, sem levar Deus em </a:t>
            </a:r>
            <a:r>
              <a:rPr lang="pt-BR" sz="57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conta, Mt 24.37-39. </a:t>
            </a:r>
            <a:endParaRPr lang="pt-BR" sz="5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91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sociedade secularizada empurrou Deus para a lateral da vida. </a:t>
            </a:r>
            <a:endParaRPr lang="pt-BR" sz="48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 </a:t>
            </a: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sociedade não ama nem espera a volta de Cristo. Os homens estão confortavelmente se instalando aqui, buscando um paraíso aqui e não aspiram as coisas lá do </a:t>
            </a:r>
            <a:r>
              <a:rPr lang="pt-BR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alto, Cl 3.1-4.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isso, o Dia do Senhor para eles será como a chegada do ladrão: repentina e surpreendente. Já é </a:t>
            </a:r>
            <a:r>
              <a:rPr lang="pt-BR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meia-noite, 2 Pe 3.10.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noivo está chegando. V</a:t>
            </a:r>
            <a:r>
              <a:rPr lang="pt-BR" sz="4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ocê </a:t>
            </a:r>
            <a:r>
              <a:rPr lang="pt-BR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está pronto para encontrar-se com ele?</a:t>
            </a:r>
            <a:endParaRPr lang="pt-BR" sz="5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3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SEGUNDO LUGAR, SERÁ GLORIOSA </a:t>
            </a:r>
            <a:r>
              <a:rPr lang="pt-BR" sz="5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(Mt 24.30)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5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5400" b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segunda vinda de Cristo será pessoal, física, visível, audível e pública. </a:t>
            </a:r>
            <a:endParaRPr lang="pt-BR" sz="5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mesmo Jesus que foi assunto aos céus voltará do mesmo modo que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subiu, At 1.11.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vinda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será pessoal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visível. </a:t>
            </a:r>
            <a:endParaRPr lang="pt-BR" sz="5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Todo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olho o verá. Ele virá sob o som da trombeta de Deus.</a:t>
            </a:r>
          </a:p>
        </p:txBody>
      </p:sp>
    </p:spTree>
    <p:extLst>
      <p:ext uri="{BB962C8B-B14F-4D97-AF65-F5344CB8AC3E}">
        <p14:creationId xmlns:p14="http://schemas.microsoft.com/office/powerpoint/2010/main" val="319634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Não haverá um arrebatamento secreto para só depois acontecer a vinda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visível.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Sua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vinda é única. Jesus aparecerá no céu. </a:t>
            </a:r>
            <a:endParaRPr lang="pt-BR" sz="5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estará montado em um cavalo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branco, Ap 19.11-13.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 virá acompanhado de um séquito </a:t>
            </a:r>
            <a:r>
              <a:rPr lang="pt-BR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celestial, Ap 19.14. </a:t>
            </a:r>
            <a:endParaRPr lang="pt-BR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57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Virá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céu ao soar da trombeta de Deus. </a:t>
            </a:r>
            <a:endParaRPr lang="pt-BR" sz="66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descerá nas nuvens, acompanhado de seus santos anjos e dos </a:t>
            </a: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remidos, Ap 19.14.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 virá com grande esplendor e muita glória.</a:t>
            </a:r>
          </a:p>
        </p:txBody>
      </p:sp>
    </p:spTree>
    <p:extLst>
      <p:ext uri="{BB962C8B-B14F-4D97-AF65-F5344CB8AC3E}">
        <p14:creationId xmlns:p14="http://schemas.microsoft.com/office/powerpoint/2010/main" val="3796294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Todos os povos que o rejeitaram vão se </a:t>
            </a:r>
            <a:r>
              <a:rPr lang="pt-B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lamentar, Mt 24.30 b.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Aquele </a:t>
            </a: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será um dia de trevas e não de luz para eles</a:t>
            </a:r>
            <a:r>
              <a:rPr lang="pt-B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Será o dia do juízo, em que sofrerão penalidade de eterna destruição. </a:t>
            </a:r>
          </a:p>
        </p:txBody>
      </p:sp>
    </p:spTree>
    <p:extLst>
      <p:ext uri="{BB962C8B-B14F-4D97-AF65-F5344CB8AC3E}">
        <p14:creationId xmlns:p14="http://schemas.microsoft.com/office/powerpoint/2010/main" val="247098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âmpago bateu recorde ao iluminar céu da Argentina por 17 segundos -  Gizmodo Bras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3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0" y="10892"/>
            <a:ext cx="12192000" cy="6847107"/>
          </a:xfrm>
          <a:prstGeom prst="rect">
            <a:avLst/>
          </a:prstGeom>
          <a:solidFill>
            <a:srgbClr val="002060">
              <a:alpha val="80000"/>
            </a:srgbClr>
          </a:solidFill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poderosos da terra conscientes de sua condição de perdidos se golpearão nos peitos atemorizados pela exibição da majestade de Cristo em toda a sua glória. </a:t>
            </a:r>
            <a:endParaRPr lang="pt-BR" sz="6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</a:pP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6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terror dos iníquos está graficamente descrito em Apocalipse 6.15-17. </a:t>
            </a:r>
          </a:p>
        </p:txBody>
      </p:sp>
    </p:spTree>
    <p:extLst>
      <p:ext uri="{BB962C8B-B14F-4D97-AF65-F5344CB8AC3E}">
        <p14:creationId xmlns:p14="http://schemas.microsoft.com/office/powerpoint/2010/main" val="230207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756</Words>
  <Application>Microsoft Office PowerPoint</Application>
  <PresentationFormat>Widescreen</PresentationFormat>
  <Paragraphs>46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Algerian</vt:lpstr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39</cp:revision>
  <dcterms:created xsi:type="dcterms:W3CDTF">2021-07-03T21:16:40Z</dcterms:created>
  <dcterms:modified xsi:type="dcterms:W3CDTF">2021-07-18T00:18:23Z</dcterms:modified>
</cp:coreProperties>
</file>