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A1F31-5682-4D28-8EE9-47EA7AF4489D}" type="datetimeFigureOut">
              <a:rPr lang="pt-BR" smtClean="0"/>
              <a:t>05/06/2021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B7E34-2649-42F5-8059-DB3274A23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720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A1F31-5682-4D28-8EE9-47EA7AF4489D}" type="datetimeFigureOut">
              <a:rPr lang="pt-BR" smtClean="0"/>
              <a:t>05/06/2021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B7E34-2649-42F5-8059-DB3274A23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84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A1F31-5682-4D28-8EE9-47EA7AF4489D}" type="datetimeFigureOut">
              <a:rPr lang="pt-BR" smtClean="0"/>
              <a:t>05/06/2021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B7E34-2649-42F5-8059-DB3274A23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6560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A1F31-5682-4D28-8EE9-47EA7AF4489D}" type="datetimeFigureOut">
              <a:rPr lang="pt-BR" smtClean="0"/>
              <a:t>05/06/2021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B7E34-2649-42F5-8059-DB3274A23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4411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A1F31-5682-4D28-8EE9-47EA7AF4489D}" type="datetimeFigureOut">
              <a:rPr lang="pt-BR" smtClean="0"/>
              <a:t>05/06/2021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B7E34-2649-42F5-8059-DB3274A23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9130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A1F31-5682-4D28-8EE9-47EA7AF4489D}" type="datetimeFigureOut">
              <a:rPr lang="pt-BR" smtClean="0"/>
              <a:t>05/06/2021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B7E34-2649-42F5-8059-DB3274A23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0588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A1F31-5682-4D28-8EE9-47EA7AF4489D}" type="datetimeFigureOut">
              <a:rPr lang="pt-BR" smtClean="0"/>
              <a:t>05/06/2021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B7E34-2649-42F5-8059-DB3274A23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9995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A1F31-5682-4D28-8EE9-47EA7AF4489D}" type="datetimeFigureOut">
              <a:rPr lang="pt-BR" smtClean="0"/>
              <a:t>05/06/2021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B7E34-2649-42F5-8059-DB3274A23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8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A1F31-5682-4D28-8EE9-47EA7AF4489D}" type="datetimeFigureOut">
              <a:rPr lang="pt-BR" smtClean="0"/>
              <a:t>05/06/2021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B7E34-2649-42F5-8059-DB3274A23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6426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A1F31-5682-4D28-8EE9-47EA7AF4489D}" type="datetimeFigureOut">
              <a:rPr lang="pt-BR" smtClean="0"/>
              <a:t>05/06/2021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B7E34-2649-42F5-8059-DB3274A23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7044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A1F31-5682-4D28-8EE9-47EA7AF4489D}" type="datetimeFigureOut">
              <a:rPr lang="pt-BR" smtClean="0"/>
              <a:t>05/06/2021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B7E34-2649-42F5-8059-DB3274A23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1456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A1F31-5682-4D28-8EE9-47EA7AF4489D}" type="datetimeFigureOut">
              <a:rPr lang="pt-BR" smtClean="0"/>
              <a:t>05/06/2021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B7E34-2649-42F5-8059-DB3274A23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49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s que habitam o Reino Angelical – Agenda Espírita Bras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715" y="0"/>
            <a:ext cx="10450286" cy="686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730"/>
            <a:ext cx="1741715" cy="6870729"/>
          </a:xfrm>
          <a:prstGeom prst="rect">
            <a:avLst/>
          </a:prstGeom>
        </p:spPr>
      </p:pic>
      <p:sp>
        <p:nvSpPr>
          <p:cNvPr id="12" name="Retângulo Arredondado 11"/>
          <p:cNvSpPr/>
          <p:nvPr/>
        </p:nvSpPr>
        <p:spPr>
          <a:xfrm>
            <a:off x="159656" y="151638"/>
            <a:ext cx="7039429" cy="4086533"/>
          </a:xfrm>
          <a:prstGeom prst="roundRect">
            <a:avLst/>
          </a:prstGeom>
          <a:solidFill>
            <a:schemeClr val="accent1">
              <a:lumMod val="40000"/>
              <a:lumOff val="60000"/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ítulo 3"/>
          <p:cNvSpPr txBox="1">
            <a:spLocks/>
          </p:cNvSpPr>
          <p:nvPr/>
        </p:nvSpPr>
        <p:spPr>
          <a:xfrm>
            <a:off x="159657" y="233974"/>
            <a:ext cx="7039428" cy="400419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A SEGUNDA VINDA </a:t>
            </a:r>
            <a:br>
              <a:rPr lang="pt-BR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</a:br>
            <a:r>
              <a:rPr lang="pt-BR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 DE CRISTO</a:t>
            </a:r>
            <a:endParaRPr lang="pt-BR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15" name="Retângulo Arredondado 14"/>
          <p:cNvSpPr/>
          <p:nvPr/>
        </p:nvSpPr>
        <p:spPr>
          <a:xfrm>
            <a:off x="159655" y="4637314"/>
            <a:ext cx="7039429" cy="774731"/>
          </a:xfrm>
          <a:prstGeom prst="roundRect">
            <a:avLst/>
          </a:prstGeom>
          <a:solidFill>
            <a:schemeClr val="accent1">
              <a:lumMod val="40000"/>
              <a:lumOff val="60000"/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Título 3"/>
          <p:cNvSpPr txBox="1">
            <a:spLocks/>
          </p:cNvSpPr>
          <p:nvPr/>
        </p:nvSpPr>
        <p:spPr>
          <a:xfrm>
            <a:off x="159656" y="4637315"/>
            <a:ext cx="7039428" cy="762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Nossa grande esperança 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6109" y="5666704"/>
            <a:ext cx="1033971" cy="104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540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5" grpId="0" animBg="1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final, quando Jesus voltará? - Comunidade Católica Shalom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0"/>
            <a:ext cx="7976382" cy="6858000"/>
          </a:xfrm>
        </p:spPr>
        <p:txBody>
          <a:bodyPr>
            <a:noAutofit/>
          </a:bodyPr>
          <a:lstStyle/>
          <a:p>
            <a:pPr algn="just"/>
            <a:r>
              <a:rPr lang="pt-BR" sz="427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segunda vinda de Cristo coloca ponto final na História e fecha a porta da oportunidade para os homens. Não haverá segunda chamada. </a:t>
            </a:r>
            <a:endParaRPr lang="pt-BR" sz="3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Não </a:t>
            </a:r>
            <a:r>
              <a:rPr lang="pt-BR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haverá novas oportunidades depois que o Noivo chegar. </a:t>
            </a:r>
            <a:endParaRPr lang="pt-BR" sz="3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porta será fechada e quem não tiver azeite em suas lâmpadas e não estiver trajando as vestimentas da justiça de Cristo não terá acesso à sala do banquete. </a:t>
            </a:r>
          </a:p>
        </p:txBody>
      </p:sp>
      <p:pic>
        <p:nvPicPr>
          <p:cNvPr id="2" name="Picture 2" descr="Portas do céu imagens de stock, fotos de Portas do céu | Baixar no  Depositphot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382" y="1097280"/>
            <a:ext cx="4079630" cy="447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7765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final, quando Jesus voltará? - Comunidade Católica Shalom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1" y="0"/>
            <a:ext cx="8299938" cy="6858000"/>
          </a:xfrm>
        </p:spPr>
        <p:txBody>
          <a:bodyPr>
            <a:noAutofit/>
          </a:bodyPr>
          <a:lstStyle/>
          <a:p>
            <a:pPr algn="just"/>
            <a:r>
              <a:rPr lang="pt-BR" sz="427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Nós devemos estar atentos aos sinais da segunda vinda de Cristo. Não podemos desprezar as profecias. </a:t>
            </a:r>
          </a:p>
          <a:p>
            <a:pPr algn="just"/>
            <a:r>
              <a:rPr lang="pt-BR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Não podemos ser insensatos e fechar os olhos ao que acontece à nossa volta. As profecias estão se cumprindo. O Rei da glória breve virá. </a:t>
            </a:r>
          </a:p>
          <a:p>
            <a:pPr algn="just"/>
            <a:r>
              <a:rPr lang="pt-BR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 breve a trombeta de Deus soará. </a:t>
            </a:r>
          </a:p>
          <a:p>
            <a:pPr algn="just"/>
            <a:r>
              <a:rPr lang="pt-BR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pt-BR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breve o Senhor dos senhores surgirá nas nuvens com grande poder e glória, acompanhado pelos santos e por um séquito de anjos. </a:t>
            </a:r>
          </a:p>
        </p:txBody>
      </p:sp>
      <p:pic>
        <p:nvPicPr>
          <p:cNvPr id="1026" name="Picture 2" descr="https://i.pinimg.com/originals/96/a8/97/96a8979db3868380f5ac05759a5d92e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480" y="377371"/>
            <a:ext cx="3657600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0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final, quando Jesus voltará? - Comunidade Católica Shalom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1" y="0"/>
            <a:ext cx="7877907" cy="6858000"/>
          </a:xfrm>
        </p:spPr>
        <p:txBody>
          <a:bodyPr>
            <a:noAutofit/>
          </a:bodyPr>
          <a:lstStyle/>
          <a:p>
            <a:pPr algn="just"/>
            <a:r>
              <a:rPr lang="pt-BR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Naquele </a:t>
            </a:r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 ele matará o anticristo com o sopro da sua boca, e colocará todos os seus inimigos debaixo dos seus pés. </a:t>
            </a:r>
            <a:endParaRPr lang="pt-B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Naquele </a:t>
            </a:r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 a grande meretriz cairá, a Babilônia perversa, que se embebedou com o sangue dos mártires. </a:t>
            </a:r>
            <a:endParaRPr lang="pt-B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Naquele </a:t>
            </a:r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 serão lançados no lago de fogo o anticristo, o falso profeta, o dragão, a morte e o inferno e todos aqueles cujos nomes não foram encontrados no livro da vida.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8249" y="970671"/>
            <a:ext cx="4159492" cy="5134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719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final, quando Jesus voltará? - Comunidade Católica Shalom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0"/>
            <a:ext cx="8117058" cy="6858000"/>
          </a:xfrm>
        </p:spPr>
        <p:txBody>
          <a:bodyPr>
            <a:noAutofit/>
          </a:bodyPr>
          <a:lstStyle/>
          <a:p>
            <a:pPr algn="just"/>
            <a:r>
              <a:rPr lang="pt-BR" sz="427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Precisamos </a:t>
            </a:r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nos preparar para esse glorioso dia. Ele virá como ladrão de noite. </a:t>
            </a:r>
            <a:endParaRPr lang="pt-B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segunda vinda de Cristo apanhará a muitos de surpresa. </a:t>
            </a:r>
            <a:endParaRPr lang="pt-B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 </a:t>
            </a:r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homens estarão vivendo despercebidamente como a geração que foi destruída pelo dilúvio e como as cidades de Sodoma e Gomorra que foram varridas do mapa pelo juízo divino.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7058" y="590844"/>
            <a:ext cx="3967090" cy="557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7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final, quando Jesus voltará? - Comunidade Católica Shalom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0"/>
            <a:ext cx="7244862" cy="6858000"/>
          </a:xfrm>
        </p:spPr>
        <p:txBody>
          <a:bodyPr>
            <a:noAutofit/>
          </a:bodyPr>
          <a:lstStyle/>
          <a:p>
            <a:pPr algn="just"/>
            <a:r>
              <a:rPr lang="pt-BR" sz="427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Agora é hora de se preparar. Agora é o tempo oportuno de corrermos para Deus e nos rendermos ao seu Filho. </a:t>
            </a:r>
            <a:endParaRPr lang="pt-B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Hoje </a:t>
            </a:r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 o dia da salvação. Hoje é o dia oportuno para reconciliar-se com Deus.</a:t>
            </a:r>
          </a:p>
          <a:p>
            <a:pPr algn="just"/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Devemos </a:t>
            </a:r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amar </a:t>
            </a:r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apressar </a:t>
            </a:r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vinda do Dia do Senhor. </a:t>
            </a:r>
            <a:endParaRPr lang="pt-B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Precisamos </a:t>
            </a:r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saber que o evangelho do reino precisa ser pregado a todas as nações antes que venha o fim. </a:t>
            </a:r>
          </a:p>
        </p:txBody>
      </p:sp>
      <p:pic>
        <p:nvPicPr>
          <p:cNvPr id="2050" name="Picture 2" descr="https://leandroquadros.com.br/wp-content/uploads/2017/08/falta-pouco-ainda-que-falte-muito-617x4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403" y="717447"/>
            <a:ext cx="4712677" cy="5430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35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final, quando Jesus voltará? - Comunidade Católica Shalom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0"/>
            <a:ext cx="7610622" cy="6858000"/>
          </a:xfrm>
        </p:spPr>
        <p:txBody>
          <a:bodyPr>
            <a:noAutofit/>
          </a:bodyPr>
          <a:lstStyle/>
          <a:p>
            <a:pPr algn="just"/>
            <a:r>
              <a:rPr lang="pt-BR" sz="427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27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Precisamos, como agentes do reino, viver preparados a todo instante, conclamando os homens a se arrependerem e a se reconciliarem com Deus enquanto é tempo. </a:t>
            </a:r>
            <a:endParaRPr lang="pt-BR" sz="427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27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27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Nossa </a:t>
            </a:r>
            <a:r>
              <a:rPr lang="pt-BR" sz="427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oração deve ser a mesma dos apóstolos de Cristo: </a:t>
            </a:r>
            <a:endParaRPr lang="pt-BR" sz="427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27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Maranata</a:t>
            </a:r>
            <a:r>
              <a:rPr lang="pt-BR" sz="427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ora vem, Senhor Jesus!</a:t>
            </a:r>
          </a:p>
        </p:txBody>
      </p:sp>
      <p:pic>
        <p:nvPicPr>
          <p:cNvPr id="2" name="Picture 2" descr="http://2.bp.blogspot.com/-qvRNNqMy8o0/TdbQAYdt6gI/AAAAAAAACNQ/_22nHbWWnug/s1600/pregador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163" y="1201347"/>
            <a:ext cx="4360985" cy="3905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42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final, quando Jesus voltará? - Comunidade Católica Shalom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/>
            <a:r>
              <a:rPr lang="pt-BR" sz="427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sz="427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805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olta de Jesus | Segunda vinda de jesus, Vinda de jesus, Imagens de jesus  cris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Arredondado 5"/>
          <p:cNvSpPr/>
          <p:nvPr/>
        </p:nvSpPr>
        <p:spPr>
          <a:xfrm>
            <a:off x="4020457" y="210457"/>
            <a:ext cx="3701143" cy="774731"/>
          </a:xfrm>
          <a:prstGeom prst="roundRect">
            <a:avLst/>
          </a:prstGeom>
          <a:solidFill>
            <a:schemeClr val="accent1">
              <a:lumMod val="40000"/>
              <a:lumOff val="60000"/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3"/>
          <p:cNvSpPr txBox="1">
            <a:spLocks/>
          </p:cNvSpPr>
          <p:nvPr/>
        </p:nvSpPr>
        <p:spPr>
          <a:xfrm>
            <a:off x="2407867" y="210457"/>
            <a:ext cx="7039428" cy="762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introdução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03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final, quando Jesus voltará? - Comunidade Católica Shalom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0"/>
            <a:ext cx="8567225" cy="6858000"/>
          </a:xfrm>
        </p:spPr>
        <p:txBody>
          <a:bodyPr>
            <a:noAutofit/>
          </a:bodyPr>
          <a:lstStyle/>
          <a:p>
            <a:pPr algn="just"/>
            <a:r>
              <a:rPr lang="pt-BR" sz="333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segunda vinda de Cristo é a cumeeira da História; é o apogeu, a apoteose, o ponto culminante, a consumação de todas as coisas. A História não caminha sem rumo nem está à deriva. </a:t>
            </a:r>
          </a:p>
          <a:p>
            <a:pPr algn="just"/>
            <a:r>
              <a:rPr lang="pt-BR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História não é cíclica, repetitiva, como pensavam os gregos nem caminha para o desastre como ensinam os existencialistas modernos. </a:t>
            </a:r>
          </a:p>
          <a:p>
            <a:pPr algn="just"/>
            <a:r>
              <a:rPr lang="pt-BR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História é </a:t>
            </a:r>
            <a:r>
              <a:rPr lang="pt-BR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teleológica</a:t>
            </a:r>
            <a:r>
              <a:rPr lang="pt-BR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(ela tem uma finalidade) e linear. </a:t>
            </a:r>
          </a:p>
          <a:p>
            <a:pPr algn="just"/>
            <a:r>
              <a:rPr lang="pt-BR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Ela caminha para uma consumação, em que a vitória será de Cristo e da sua igreja.</a:t>
            </a:r>
            <a:endParaRPr lang="pt-BR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9766" y="38038"/>
            <a:ext cx="2943409" cy="338733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9766" y="3761909"/>
            <a:ext cx="3399693" cy="294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826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final, quando Jesus voltará? - Comunidade Católica Shalom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0"/>
            <a:ext cx="8046720" cy="6858000"/>
          </a:xfrm>
        </p:spPr>
        <p:txBody>
          <a:bodyPr>
            <a:noAutofit/>
          </a:bodyPr>
          <a:lstStyle/>
          <a:p>
            <a:pPr algn="just"/>
            <a:r>
              <a:rPr lang="pt-BR" sz="427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mesmo Jesus que nasceu numa manjedoura, cresceu numa carpintaria e morreu numa cruz, também ressuscitou gloriosamente. </a:t>
            </a:r>
            <a:endParaRPr lang="pt-BR" sz="3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3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 </a:t>
            </a:r>
            <a:r>
              <a:rPr lang="pt-BR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está assentado em um trono, reina absoluto e </a:t>
            </a:r>
            <a:r>
              <a:rPr lang="pt-BR" sz="3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altivo </a:t>
            </a:r>
            <a:r>
              <a:rPr lang="pt-BR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sobre todo o universo e voltará majestosamente para julgar as nações e viver com a sua igreja.</a:t>
            </a:r>
          </a:p>
          <a:p>
            <a:pPr algn="just"/>
            <a:r>
              <a:rPr lang="pt-BR" sz="3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pt-BR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segunda vinda de Cristo é uma verdade incontroversa, embora cercada de ceticismo. </a:t>
            </a:r>
          </a:p>
        </p:txBody>
      </p:sp>
      <p:pic>
        <p:nvPicPr>
          <p:cNvPr id="1028" name="Picture 4" descr="http://4.bp.blogspot.com/-d3FffKQTrm8/TkzwD0l47QI/AAAAAAAAASg/AmQWNPzF64o/s1600/Volta+de+Jesu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442" y="1435540"/>
            <a:ext cx="3881836" cy="291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652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final, quando Jesus voltará? - Comunidade Católica Shalom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0"/>
            <a:ext cx="7891975" cy="6858000"/>
          </a:xfrm>
        </p:spPr>
        <p:txBody>
          <a:bodyPr>
            <a:noAutofit/>
          </a:bodyPr>
          <a:lstStyle/>
          <a:p>
            <a:pPr algn="just"/>
            <a:r>
              <a:rPr lang="pt-BR" sz="427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09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 aqueles que zombam da sua promessa e escarnecem daqueles que </a:t>
            </a:r>
            <a:r>
              <a:rPr lang="pt-BR" sz="409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creem </a:t>
            </a:r>
            <a:r>
              <a:rPr lang="pt-BR" sz="409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pregam sobre esta </a:t>
            </a:r>
            <a:r>
              <a:rPr lang="pt-BR" sz="409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majestosa </a:t>
            </a:r>
            <a:r>
              <a:rPr lang="pt-BR" sz="409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verdade. </a:t>
            </a:r>
            <a:endParaRPr lang="pt-BR" sz="409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09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Há </a:t>
            </a:r>
            <a:r>
              <a:rPr lang="pt-BR" sz="409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aqueles que têm medo de falar a respeito do assunto e preferem amortecer a consciência com o anestésico da fuga</a:t>
            </a:r>
            <a:r>
              <a:rPr lang="pt-BR" sz="409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pt-BR" sz="409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09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 outros que, embora creiam nessa verdade, vivem desatentos como se Jesus jamais fosse voltar. </a:t>
            </a:r>
          </a:p>
        </p:txBody>
      </p:sp>
      <p:pic>
        <p:nvPicPr>
          <p:cNvPr id="2050" name="Picture 2" descr="http://1.bp.blogspot.com/-0o-HaSzs9XE/UBWB0oAgCWI/AAAAAAAAW5g/WlZsFeW6oQE/s1600/f4182805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5490" y="618979"/>
            <a:ext cx="3952995" cy="5272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54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final, quando Jesus voltará? - Comunidade Católica Shalom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0"/>
            <a:ext cx="8102991" cy="6858000"/>
          </a:xfrm>
        </p:spPr>
        <p:txBody>
          <a:bodyPr>
            <a:noAutofit/>
          </a:bodyPr>
          <a:lstStyle/>
          <a:p>
            <a:pPr algn="just"/>
            <a:r>
              <a:rPr lang="pt-BR" sz="427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segunda vinda de Cristo será um dia de trevas e não de luz para os que estiverem despreparados</a:t>
            </a:r>
            <a:r>
              <a:rPr lang="pt-BR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pt-BR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Aquele dia será o grande dia da ira do Cordeiro. Naquele dia ele virá não como advogado, como defensor, mas virá como Juiz. </a:t>
            </a:r>
            <a:endParaRPr lang="pt-BR" sz="3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 </a:t>
            </a:r>
            <a:r>
              <a:rPr lang="pt-B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virá não para defender os pecadores, mas para julgá-los segundo as suas obras. </a:t>
            </a:r>
            <a:endParaRPr lang="pt-BR" sz="3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Naquele </a:t>
            </a:r>
            <a:r>
              <a:rPr lang="pt-B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grande e terrível dia, os grandes e pequenos homens vão tentar fugir e se esconder da sua presença, mas não haverá sequer um lugar seguro para eles. </a:t>
            </a:r>
          </a:p>
        </p:txBody>
      </p:sp>
      <p:pic>
        <p:nvPicPr>
          <p:cNvPr id="2" name="Picture 2" descr="http://2.bp.blogspot.com/-klqeaOd79L8/VkgTTbuGmAI/AAAAAAAAAsY/OpzM_1VmRYk/w1200-h630-p-k-no-nu/segunda-vinda-de-crist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465" y="98474"/>
            <a:ext cx="3911786" cy="362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8162090" y="3728134"/>
            <a:ext cx="399053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Eles vão desejar a morte, mas a morte fugirá deles. </a:t>
            </a:r>
            <a:endParaRPr lang="pt-B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Terão </a:t>
            </a:r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comparecer perante Aquele cujos olhos são como chamas de fogo.</a:t>
            </a:r>
          </a:p>
        </p:txBody>
      </p:sp>
    </p:spTree>
    <p:extLst>
      <p:ext uri="{BB962C8B-B14F-4D97-AF65-F5344CB8AC3E}">
        <p14:creationId xmlns:p14="http://schemas.microsoft.com/office/powerpoint/2010/main" val="387562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final, quando Jesus voltará? - Comunidade Católica Shalom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1" y="0"/>
            <a:ext cx="7863839" cy="6858000"/>
          </a:xfrm>
        </p:spPr>
        <p:txBody>
          <a:bodyPr>
            <a:noAutofit/>
          </a:bodyPr>
          <a:lstStyle/>
          <a:p>
            <a:pPr algn="just"/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segunda vinda de Cristo será dia de gozo inefável para os remidos. </a:t>
            </a:r>
            <a:endParaRPr lang="pt-BR" sz="3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3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Será </a:t>
            </a:r>
            <a:r>
              <a:rPr lang="pt-BR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dia da recompensa. </a:t>
            </a:r>
            <a:endParaRPr lang="pt-BR" sz="3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3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3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 em que os mortos em Cristo ressuscitarão para a ressurreição da vida, com corpos imortais, incorruptíveis, gloriosos, poderosos e espirituais e os vivos serão transformados e arrebatados para encontrar o Senhor Jesus nos ares e estarem para sempre com ele.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5177" y="1095155"/>
            <a:ext cx="4025486" cy="40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33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final, quando Jesus voltará? - Comunidade Católica Shalom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0"/>
            <a:ext cx="7906043" cy="685074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40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A segunda vinda de Cristo abrirá as portas para o juízo final. </a:t>
            </a:r>
            <a:endParaRPr lang="pt-BR" sz="404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404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Todos </a:t>
            </a:r>
            <a:r>
              <a:rPr lang="pt-BR" sz="40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terão de comparecer perante o Juiz de vivos e de mortos. Ele se assentará no seu trono e julgará as nações. Os homens serão julgados segundo o que estiver escrito nos livros. </a:t>
            </a:r>
            <a:endParaRPr lang="pt-BR" sz="404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404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Eles </a:t>
            </a:r>
            <a:r>
              <a:rPr lang="pt-BR" sz="40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serão julgados pelas suas palavras, obras, omissões e pensamentos.</a:t>
            </a:r>
          </a:p>
        </p:txBody>
      </p:sp>
      <p:pic>
        <p:nvPicPr>
          <p:cNvPr id="1026" name="Picture 2" descr="75 - O que é o trono branco no Apocalipse 20,11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037" y="936673"/>
            <a:ext cx="4055969" cy="4662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29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final, quando Jesus voltará? - Comunidade Católica Shalom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1" y="0"/>
            <a:ext cx="8506684" cy="6858000"/>
          </a:xfrm>
        </p:spPr>
        <p:txBody>
          <a:bodyPr>
            <a:noAutofit/>
          </a:bodyPr>
          <a:lstStyle/>
          <a:p>
            <a:pPr algn="just"/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Pelas obras ninguém poderá ser justificado nesse tribunal. </a:t>
            </a:r>
            <a:endParaRPr lang="pt-B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 </a:t>
            </a:r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isso, outro livro será aberto, o livro da vida. </a:t>
            </a:r>
            <a:endParaRPr lang="pt-B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alguém não for encontrado no livro da vida do Cordeiro, será lançado no lago de fogo. </a:t>
            </a:r>
            <a:endParaRPr lang="pt-B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Porém</a:t>
            </a:r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aqueles que foram remidos no sangue do Cordeiro, e cujos nomes estão inscritos no livro da vida, entrarão na posse do Reino, desfrutarão das venturas celestiais preparadas para eles desde a fundação do mundo.</a:t>
            </a:r>
          </a:p>
        </p:txBody>
      </p:sp>
      <p:pic>
        <p:nvPicPr>
          <p:cNvPr id="2050" name="Picture 2" descr="Uma Visão do Trono Branco – Palavra De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3954" y="154746"/>
            <a:ext cx="3450777" cy="364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6845" y="4322875"/>
            <a:ext cx="2757324" cy="217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789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992</Words>
  <Application>Microsoft Office PowerPoint</Application>
  <PresentationFormat>Widescreen</PresentationFormat>
  <Paragraphs>50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2" baseType="lpstr">
      <vt:lpstr>Algerian</vt:lpstr>
      <vt:lpstr>Arial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User</cp:lastModifiedBy>
  <cp:revision>36</cp:revision>
  <dcterms:created xsi:type="dcterms:W3CDTF">2021-05-22T01:15:11Z</dcterms:created>
  <dcterms:modified xsi:type="dcterms:W3CDTF">2021-06-06T01:10:26Z</dcterms:modified>
</cp:coreProperties>
</file>